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EEF3A-740C-4B04-A242-48977A084D89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dm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500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88" y="357167"/>
            <a:ext cx="34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ADMIN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500174"/>
            <a:ext cx="7874023" cy="4429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7356" y="500042"/>
            <a:ext cx="4572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HOME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0" y="1643050"/>
            <a:ext cx="7540646" cy="4241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7422" y="714356"/>
            <a:ext cx="3643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BOOKINGS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8215338" cy="4621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3174" y="285728"/>
            <a:ext cx="357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LOGIN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ic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357298"/>
            <a:ext cx="8358182" cy="491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3108" y="428604"/>
            <a:ext cx="450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SEVICE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</Words>
  <Application>Microsoft Office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sss</dc:creator>
  <cp:lastModifiedBy>sss</cp:lastModifiedBy>
  <cp:revision>1</cp:revision>
  <dcterms:created xsi:type="dcterms:W3CDTF">2024-04-07T14:18:29Z</dcterms:created>
  <dcterms:modified xsi:type="dcterms:W3CDTF">2024-04-07T14:26:30Z</dcterms:modified>
</cp:coreProperties>
</file>